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Lato" panose="020B0604020202020204" charset="0"/>
      <p:regular r:id="rId13"/>
      <p:bold r:id="rId14"/>
      <p:italic r:id="rId15"/>
      <p:boldItalic r:id="rId16"/>
    </p:embeddedFont>
    <p:embeddedFont>
      <p:font typeface="Montserrat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8" y="4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1c6baa87e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71c6baa87e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e1798ff7b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e1798ff7b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e1798ff7b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e1798ff7b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e1798ff7b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e1798ff7b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1c6baa87e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1c6baa87e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1c6baa87e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1c6baa87e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e1798ff7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e1798ff7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e1798ff7b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e1798ff7b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1c6baa87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1c6baa87e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CASE STUDY: Impact of Joint Position knowledge on activity classification </a:t>
            </a:r>
            <a:endParaRPr sz="300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204300" y="325225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Prateek Goel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Abishek S Kumar</a:t>
            </a:r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B812174-3DE9-42D8-8378-DE712C05B5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55"/>
    </mc:Choice>
    <mc:Fallback>
      <p:transition spd="slow" advTm="30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194" name="Google Shape;194;p22"/>
          <p:cNvSpPr txBox="1">
            <a:spLocks noGrp="1"/>
          </p:cNvSpPr>
          <p:nvPr>
            <p:ph type="body" idx="1"/>
          </p:nvPr>
        </p:nvSpPr>
        <p:spPr>
          <a:xfrm>
            <a:off x="1268800" y="1574725"/>
            <a:ext cx="7038900" cy="17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Due to server and time limitations, our entire approach was ended prematurely.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Based on our results, there is a lot of potential to further work on this study.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more expertly annotated datasets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Create a Convolutional Neural Network as a multilabel classifier for relating activity categories with joint annotations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image data superimposed with joint annotations and note improvement in accuracy.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668A00A-A73D-4266-8792-8E3443DCEF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585"/>
    </mc:Choice>
    <mc:Fallback>
      <p:transition spd="slow" advTm="47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Problem Statement</a:t>
            </a:r>
            <a:endParaRPr sz="300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18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Our goal is to study the impact of joint locations in activity classification.</a:t>
            </a:r>
            <a:endParaRPr/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Our observations are based on the premises of whether or not, having joint data does provide knowledge of what activity is being performed in a particular image</a:t>
            </a:r>
            <a:endParaRPr/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case study considers multiple aspects to measure information gained from having only joint data locations.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186567E-856B-4F6A-A979-073EE16B56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12"/>
    </mc:Choice>
    <mc:Fallback>
      <p:transition spd="slow" advTm="30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376150" y="388925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Related Work</a:t>
            </a:r>
            <a:endParaRPr sz="3000"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4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Our work is based on the work done by Amy Bearman and Catherine Dong at Stanford University.</a:t>
            </a:r>
            <a:endParaRPr/>
          </a:p>
          <a:p>
            <a:pPr marL="457200" lvl="0" indent="-3111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reference paper citation is given as :</a:t>
            </a:r>
            <a:endParaRPr/>
          </a:p>
          <a:p>
            <a:pPr marL="914400" lvl="1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A.Bearman, C.Dong, “Human Pose Estimation and Activity Classification Using Convolutional Neural Networks”</a:t>
            </a:r>
            <a:endParaRPr/>
          </a:p>
          <a:p>
            <a:pPr marL="457200" lvl="0" indent="-3111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paper discusses methods of creating algorithms for Activity Classification and Human Pose Estimation.</a:t>
            </a:r>
            <a:endParaRPr/>
          </a:p>
          <a:p>
            <a:pPr marL="914400" lvl="1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The authors discuss their methodology in using the AlexNet Convolutional Neural network to create two architectures:</a:t>
            </a:r>
            <a:endParaRPr/>
          </a:p>
          <a:p>
            <a:pPr marL="1371600" lvl="2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/>
              <a:t>Activity Classification: Classifies the activity based on image data</a:t>
            </a:r>
            <a:endParaRPr/>
          </a:p>
          <a:p>
            <a:pPr marL="1371600" lvl="2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/>
              <a:t>Joint Location Regression: Estimation of joint locations based on image data </a:t>
            </a:r>
            <a:endParaRPr sz="12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1C953E9-E81F-43D8-BF6C-0CCC154552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104"/>
    </mc:Choice>
    <mc:Fallback>
      <p:transition spd="slow" advTm="41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742275" y="408100"/>
            <a:ext cx="58728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Approach</a:t>
            </a:r>
            <a:endParaRPr sz="3000"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297500" y="1097725"/>
            <a:ext cx="7038900" cy="35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200"/>
              <a:t>Our approach is broken in two parts:</a:t>
            </a:r>
            <a:endParaRPr sz="1200"/>
          </a:p>
          <a:p>
            <a:pPr marL="914400" lvl="1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Extraction of Joint annotations for images in the dataset</a:t>
            </a:r>
            <a:endParaRPr sz="1200"/>
          </a:p>
          <a:p>
            <a:pPr marL="914400" lvl="1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Using the joint annotations; studying impact in activity classification from joint locations via multiple classification models:</a:t>
            </a:r>
            <a:endParaRPr sz="1200"/>
          </a:p>
          <a:p>
            <a:pPr marL="1371600" lvl="2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 sz="1200"/>
              <a:t>KNN</a:t>
            </a:r>
            <a:endParaRPr sz="1200"/>
          </a:p>
          <a:p>
            <a:pPr marL="1371600" lvl="2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 sz="1200"/>
              <a:t>Decision Trees</a:t>
            </a:r>
            <a:endParaRPr sz="1200"/>
          </a:p>
          <a:p>
            <a:pPr marL="1371600" lvl="2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 sz="1200"/>
              <a:t>SVM</a:t>
            </a:r>
            <a:endParaRPr sz="1200"/>
          </a:p>
          <a:p>
            <a:pPr marL="1371600" lvl="2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 sz="1200"/>
              <a:t>Naive Bayes Classifier</a:t>
            </a:r>
            <a:endParaRPr sz="1200"/>
          </a:p>
          <a:p>
            <a:pPr marL="137160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For each of the classification models, we check for their accuracy, and note the number of correct predictions using their respective confusion matrices</a:t>
            </a:r>
            <a:endParaRPr sz="1200"/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NOTE: Our study isn’t to create a model with good accuracy, but instead to check if joint location data has the potential to be considered for future studies</a:t>
            </a:r>
            <a:endParaRPr sz="12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81B121D-1ADC-4033-AE91-01FFF26E8B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583"/>
    </mc:Choice>
    <mc:Fallback>
      <p:transition spd="slow" advTm="53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>
            <a:spLocks noGrp="1"/>
          </p:cNvSpPr>
          <p:nvPr>
            <p:ph type="body" idx="1"/>
          </p:nvPr>
        </p:nvSpPr>
        <p:spPr>
          <a:xfrm>
            <a:off x="1297500" y="1560175"/>
            <a:ext cx="7038900" cy="31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use the mat file provided with the dataset, and convert it to a json file to form a dictionary.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use the dictionary to extract for the images which have the joint annotation data available for them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dataset consisted of: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Images with no information about joint positions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Images with joint position information about a single entity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Images with joint position information about multiple entities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consider only images with joint position information.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For images with multiple entities, we consider the first set of joint positions for our study.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shortlisted dataset is then exported to an excel file with every record containing: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Joint Data (16 joints)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Activity Category (Sports, Walking, Dancing etc)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Image Name</a:t>
            </a:r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742275" y="408100"/>
            <a:ext cx="58728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Joint Extraction</a:t>
            </a:r>
            <a:endParaRPr sz="30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586B7C1-7E29-4E2B-ABF6-0B9EA31CEA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522"/>
    </mc:Choice>
    <mc:Fallback>
      <p:transition spd="slow" advTm="67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>
            <a:spLocks noGrp="1"/>
          </p:cNvSpPr>
          <p:nvPr>
            <p:ph type="body" idx="1"/>
          </p:nvPr>
        </p:nvSpPr>
        <p:spPr>
          <a:xfrm>
            <a:off x="1297500" y="1164250"/>
            <a:ext cx="7038900" cy="18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begin by importing  all our data from the excel file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split the entire dataset into training and testing instances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Using the training instances from the dataset, we fit multiple classification algorithms using Scikit library and use them to make predictions on the testing instances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Our observations include the accuracy for each of the classifiers.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Furthermore, we observe the confusion matrix for the relatively well performing algorithms.</a:t>
            </a:r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title"/>
          </p:nvPr>
        </p:nvSpPr>
        <p:spPr>
          <a:xfrm>
            <a:off x="1742275" y="408100"/>
            <a:ext cx="68445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Classification Methods Case Study</a:t>
            </a:r>
            <a:endParaRPr sz="3000"/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B075E20-CB4A-421F-996A-DE65C49005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45"/>
    </mc:Choice>
    <mc:Fallback>
      <p:transition spd="slow" advTm="35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3000"/>
              <a:t>Data</a:t>
            </a:r>
            <a:endParaRPr sz="3000"/>
          </a:p>
        </p:txBody>
      </p:sp>
      <p:sp>
        <p:nvSpPr>
          <p:cNvPr id="171" name="Google Shape;171;p19"/>
          <p:cNvSpPr txBox="1">
            <a:spLocks noGrp="1"/>
          </p:cNvSpPr>
          <p:nvPr>
            <p:ph type="body" idx="1"/>
          </p:nvPr>
        </p:nvSpPr>
        <p:spPr>
          <a:xfrm>
            <a:off x="1297500" y="1164250"/>
            <a:ext cx="7038900" cy="18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use the MPII Human Pose Dataset for the purposes of our study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dataset is a state of the art benchmark for evaluation of articulated human pose estimation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dataset includes 25000 images containing over 40000 people with annotated body joints.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dataset has overall 20 activity categories spanning 410 human activities in total. </a:t>
            </a:r>
            <a:endParaRPr/>
          </a:p>
        </p:txBody>
      </p:sp>
      <p:pic>
        <p:nvPicPr>
          <p:cNvPr id="172" name="Google Shape;17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050" y="2695450"/>
            <a:ext cx="4058526" cy="228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0EC018A-CD58-4431-BF32-8791ACC3C8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34"/>
    </mc:Choice>
    <mc:Fallback>
      <p:transition spd="slow" advTm="28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Results &amp; Observations</a:t>
            </a:r>
            <a:endParaRPr sz="3000"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1"/>
          </p:nvPr>
        </p:nvSpPr>
        <p:spPr>
          <a:xfrm>
            <a:off x="1297500" y="1164250"/>
            <a:ext cx="7038900" cy="18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Based on the study conducted, our observations for the classifiers were: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Accuracy: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/>
              <a:t>Decision Trees: 0.239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/>
              <a:t>SVM : 0.162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/>
              <a:t>KNN: 0.294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/>
              <a:t>Naive Bayes: 0.07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Furthermore, the confusion matrices for decision trees and KNN respectively are attached below.</a:t>
            </a: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9" name="Google Shape;17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4775" y="3001325"/>
            <a:ext cx="2750337" cy="177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00962" y="3001325"/>
            <a:ext cx="2726120" cy="177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BBDB8F9-680A-422F-BBF8-9A8A79E6E4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82"/>
    </mc:Choice>
    <mc:Fallback>
      <p:transition spd="slow" advTm="33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>
            <a:spLocks noGrp="1"/>
          </p:cNvSpPr>
          <p:nvPr>
            <p:ph type="body" idx="1"/>
          </p:nvPr>
        </p:nvSpPr>
        <p:spPr>
          <a:xfrm>
            <a:off x="436675" y="1574725"/>
            <a:ext cx="53328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Looking carefully at the confusion matrices, we observe the the number of correct predictions made across the diagonal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 each of the activity records, we notice the number of correct predictions to be the highest in the record, with numbers going as high as 61 and 70 out of ~ 100 total images for that particular activity.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was an extremely important observation confirming the hypothesis that joint data can indeed provide useful information pertaining to what activities are being performed.</a:t>
            </a:r>
            <a:endParaRPr/>
          </a:p>
        </p:txBody>
      </p:sp>
      <p:pic>
        <p:nvPicPr>
          <p:cNvPr id="186" name="Google Shape;18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9400" y="1085000"/>
            <a:ext cx="2750337" cy="177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1512" y="3024600"/>
            <a:ext cx="2726120" cy="17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1"/>
          <p:cNvSpPr txBox="1">
            <a:spLocks noGrp="1"/>
          </p:cNvSpPr>
          <p:nvPr>
            <p:ph type="title"/>
          </p:nvPr>
        </p:nvSpPr>
        <p:spPr>
          <a:xfrm>
            <a:off x="1283150" y="3596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Results &amp; Observations</a:t>
            </a:r>
            <a:endParaRPr sz="30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C1075C2-FA2D-4D95-BD57-5CD45CF160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77"/>
    </mc:Choice>
    <mc:Fallback>
      <p:transition spd="slow" advTm="332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746</Words>
  <Application>Microsoft Office PowerPoint</Application>
  <PresentationFormat>On-screen Show (16:9)</PresentationFormat>
  <Paragraphs>71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Montserrat</vt:lpstr>
      <vt:lpstr>Lato</vt:lpstr>
      <vt:lpstr>Arial</vt:lpstr>
      <vt:lpstr>Focus</vt:lpstr>
      <vt:lpstr>CASE STUDY: Impact of Joint Position knowledge on activity classification </vt:lpstr>
      <vt:lpstr>Problem Statement</vt:lpstr>
      <vt:lpstr>Related Work</vt:lpstr>
      <vt:lpstr>Approach</vt:lpstr>
      <vt:lpstr>Joint Extraction</vt:lpstr>
      <vt:lpstr>Classification Methods Case Study </vt:lpstr>
      <vt:lpstr>Data</vt:lpstr>
      <vt:lpstr>Results &amp; Observations</vt:lpstr>
      <vt:lpstr>Results &amp; Observations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STUDY: Impact of Joint Position knowledge on activity classification </dc:title>
  <cp:lastModifiedBy>Shravani Ravadagundhi</cp:lastModifiedBy>
  <cp:revision>1</cp:revision>
  <dcterms:modified xsi:type="dcterms:W3CDTF">2020-03-23T19:10:02Z</dcterms:modified>
</cp:coreProperties>
</file>